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64" r:id="rId4"/>
    <p:sldId id="257" r:id="rId5"/>
    <p:sldId id="258" r:id="rId6"/>
    <p:sldId id="260" r:id="rId7"/>
    <p:sldId id="262" r:id="rId8"/>
    <p:sldId id="263" r:id="rId9"/>
    <p:sldId id="261" r:id="rId10"/>
    <p:sldId id="259" r:id="rId11"/>
    <p:sldId id="265" r:id="rId1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B10186-99D6-4F0F-9001-C96CCA3CA430}" type="doc">
      <dgm:prSet loTypeId="urn:microsoft.com/office/officeart/2005/8/layout/cycle8" loCatId="cycle" qsTypeId="urn:microsoft.com/office/officeart/2005/8/quickstyle/simple1" qsCatId="simple" csTypeId="urn:microsoft.com/office/officeart/2005/8/colors/accent1_2" csCatId="accent1" phldr="1"/>
      <dgm:spPr/>
    </dgm:pt>
    <dgm:pt modelId="{F4664D84-F88A-4BAD-BF2F-C982AB354624}">
      <dgm:prSet phldrT="[Tekst]"/>
      <dgm:spPr/>
      <dgm:t>
        <a:bodyPr/>
        <a:lstStyle/>
        <a:p>
          <a:r>
            <a:rPr lang="et-EE" dirty="0" smtClean="0"/>
            <a:t>vaimne</a:t>
          </a:r>
          <a:endParaRPr lang="et-EE" dirty="0"/>
        </a:p>
      </dgm:t>
    </dgm:pt>
    <dgm:pt modelId="{E46EE633-6E6F-4E56-A6EE-7CFD6DA2B0D9}" type="parTrans" cxnId="{3CDCAF7A-017C-4674-B7C5-741C0C8CF8F1}">
      <dgm:prSet/>
      <dgm:spPr/>
      <dgm:t>
        <a:bodyPr/>
        <a:lstStyle/>
        <a:p>
          <a:endParaRPr lang="et-EE"/>
        </a:p>
      </dgm:t>
    </dgm:pt>
    <dgm:pt modelId="{9D6B2E7B-3276-406B-8058-06CB88435D05}" type="sibTrans" cxnId="{3CDCAF7A-017C-4674-B7C5-741C0C8CF8F1}">
      <dgm:prSet/>
      <dgm:spPr/>
      <dgm:t>
        <a:bodyPr/>
        <a:lstStyle/>
        <a:p>
          <a:endParaRPr lang="et-EE"/>
        </a:p>
      </dgm:t>
    </dgm:pt>
    <dgm:pt modelId="{66480EF9-BE1A-42A3-96F9-DFDCAA9885AE}">
      <dgm:prSet phldrT="[Tekst]"/>
      <dgm:spPr/>
      <dgm:t>
        <a:bodyPr/>
        <a:lstStyle/>
        <a:p>
          <a:r>
            <a:rPr lang="et-EE" dirty="0" smtClean="0"/>
            <a:t>sotsiaalne</a:t>
          </a:r>
          <a:endParaRPr lang="et-EE" dirty="0"/>
        </a:p>
      </dgm:t>
    </dgm:pt>
    <dgm:pt modelId="{F76EB81F-9564-4F01-8263-38C0D8FBFCD1}" type="parTrans" cxnId="{EDEA0A15-1BBF-4463-B510-3FD314DF97CD}">
      <dgm:prSet/>
      <dgm:spPr/>
      <dgm:t>
        <a:bodyPr/>
        <a:lstStyle/>
        <a:p>
          <a:endParaRPr lang="et-EE"/>
        </a:p>
      </dgm:t>
    </dgm:pt>
    <dgm:pt modelId="{F4019034-6F36-4D1A-9DF4-7881B927E95D}" type="sibTrans" cxnId="{EDEA0A15-1BBF-4463-B510-3FD314DF97CD}">
      <dgm:prSet/>
      <dgm:spPr/>
      <dgm:t>
        <a:bodyPr/>
        <a:lstStyle/>
        <a:p>
          <a:endParaRPr lang="et-EE"/>
        </a:p>
      </dgm:t>
    </dgm:pt>
    <dgm:pt modelId="{46A2449C-E06D-407F-B51E-37F30887471F}">
      <dgm:prSet phldrT="[Tekst]"/>
      <dgm:spPr/>
      <dgm:t>
        <a:bodyPr/>
        <a:lstStyle/>
        <a:p>
          <a:r>
            <a:rPr lang="et-EE" dirty="0" smtClean="0"/>
            <a:t>füüsiline</a:t>
          </a:r>
          <a:endParaRPr lang="et-EE" dirty="0"/>
        </a:p>
      </dgm:t>
    </dgm:pt>
    <dgm:pt modelId="{945BB91E-3621-4D24-A574-C3EA3623A44E}" type="parTrans" cxnId="{9E483C48-3885-428F-BF2B-ECAFBEB19350}">
      <dgm:prSet/>
      <dgm:spPr/>
      <dgm:t>
        <a:bodyPr/>
        <a:lstStyle/>
        <a:p>
          <a:endParaRPr lang="et-EE"/>
        </a:p>
      </dgm:t>
    </dgm:pt>
    <dgm:pt modelId="{66CF08BB-D720-4A4C-B41E-321E435F0767}" type="sibTrans" cxnId="{9E483C48-3885-428F-BF2B-ECAFBEB19350}">
      <dgm:prSet/>
      <dgm:spPr/>
      <dgm:t>
        <a:bodyPr/>
        <a:lstStyle/>
        <a:p>
          <a:endParaRPr lang="et-EE"/>
        </a:p>
      </dgm:t>
    </dgm:pt>
    <dgm:pt modelId="{6BAB1AD7-51FD-4144-8759-4E731034FFD0}">
      <dgm:prSet/>
      <dgm:spPr/>
      <dgm:t>
        <a:bodyPr/>
        <a:lstStyle/>
        <a:p>
          <a:r>
            <a:rPr lang="et-EE" dirty="0" err="1" smtClean="0"/>
            <a:t>Emotsio-</a:t>
          </a:r>
          <a:endParaRPr lang="et-EE" dirty="0" smtClean="0"/>
        </a:p>
        <a:p>
          <a:r>
            <a:rPr lang="et-EE" dirty="0" err="1" smtClean="0"/>
            <a:t>naalne</a:t>
          </a:r>
          <a:endParaRPr lang="et-EE" dirty="0"/>
        </a:p>
      </dgm:t>
    </dgm:pt>
    <dgm:pt modelId="{10E0F798-547A-4F7E-80D9-F7B8CE954777}" type="parTrans" cxnId="{930D6E83-A9EB-4909-B2B6-95E5E11ECDE6}">
      <dgm:prSet/>
      <dgm:spPr/>
      <dgm:t>
        <a:bodyPr/>
        <a:lstStyle/>
        <a:p>
          <a:endParaRPr lang="et-EE"/>
        </a:p>
      </dgm:t>
    </dgm:pt>
    <dgm:pt modelId="{CFF51253-6779-4209-A642-275F54DA8467}" type="sibTrans" cxnId="{930D6E83-A9EB-4909-B2B6-95E5E11ECDE6}">
      <dgm:prSet/>
      <dgm:spPr/>
      <dgm:t>
        <a:bodyPr/>
        <a:lstStyle/>
        <a:p>
          <a:endParaRPr lang="et-EE"/>
        </a:p>
      </dgm:t>
    </dgm:pt>
    <dgm:pt modelId="{B69F0C39-7695-425C-BFAE-3541A10AE0F1}" type="pres">
      <dgm:prSet presAssocID="{E3B10186-99D6-4F0F-9001-C96CCA3CA430}" presName="compositeShape" presStyleCnt="0">
        <dgm:presLayoutVars>
          <dgm:chMax val="7"/>
          <dgm:dir/>
          <dgm:resizeHandles val="exact"/>
        </dgm:presLayoutVars>
      </dgm:prSet>
      <dgm:spPr/>
    </dgm:pt>
    <dgm:pt modelId="{7CBD089C-B2A5-4D50-9924-44BC369F2A4E}" type="pres">
      <dgm:prSet presAssocID="{E3B10186-99D6-4F0F-9001-C96CCA3CA430}" presName="wedge1" presStyleLbl="node1" presStyleIdx="0" presStyleCnt="4"/>
      <dgm:spPr/>
    </dgm:pt>
    <dgm:pt modelId="{84F85225-99CA-410C-A845-11761418F90F}" type="pres">
      <dgm:prSet presAssocID="{E3B10186-99D6-4F0F-9001-C96CCA3CA430}" presName="dummy1a" presStyleCnt="0"/>
      <dgm:spPr/>
    </dgm:pt>
    <dgm:pt modelId="{729524CA-AE75-44BC-A825-2451109EE405}" type="pres">
      <dgm:prSet presAssocID="{E3B10186-99D6-4F0F-9001-C96CCA3CA430}" presName="dummy1b" presStyleCnt="0"/>
      <dgm:spPr/>
    </dgm:pt>
    <dgm:pt modelId="{AB4C036E-F136-4590-87CD-38616DC8576B}" type="pres">
      <dgm:prSet presAssocID="{E3B10186-99D6-4F0F-9001-C96CCA3CA430}" presName="wedge1Tx" presStyleLbl="node1" presStyleIdx="0" presStyleCnt="4">
        <dgm:presLayoutVars>
          <dgm:chMax val="0"/>
          <dgm:chPref val="0"/>
          <dgm:bulletEnabled val="1"/>
        </dgm:presLayoutVars>
      </dgm:prSet>
      <dgm:spPr/>
    </dgm:pt>
    <dgm:pt modelId="{0339F8FC-AC3A-43E3-AA7B-BC627733491C}" type="pres">
      <dgm:prSet presAssocID="{E3B10186-99D6-4F0F-9001-C96CCA3CA430}" presName="wedge2" presStyleLbl="node1" presStyleIdx="1" presStyleCnt="4"/>
      <dgm:spPr/>
      <dgm:t>
        <a:bodyPr/>
        <a:lstStyle/>
        <a:p>
          <a:endParaRPr lang="et-EE"/>
        </a:p>
      </dgm:t>
    </dgm:pt>
    <dgm:pt modelId="{9ECDD708-600F-46A6-8FD0-88D2BBADF6F0}" type="pres">
      <dgm:prSet presAssocID="{E3B10186-99D6-4F0F-9001-C96CCA3CA430}" presName="dummy2a" presStyleCnt="0"/>
      <dgm:spPr/>
    </dgm:pt>
    <dgm:pt modelId="{EFEEB70D-5F0B-48C9-8E3F-95CD93592AA8}" type="pres">
      <dgm:prSet presAssocID="{E3B10186-99D6-4F0F-9001-C96CCA3CA430}" presName="dummy2b" presStyleCnt="0"/>
      <dgm:spPr/>
    </dgm:pt>
    <dgm:pt modelId="{D50DC43D-9D06-43D9-8CB1-20E456DB9651}" type="pres">
      <dgm:prSet presAssocID="{E3B10186-99D6-4F0F-9001-C96CCA3CA430}" presName="wedge2Tx" presStyleLbl="node1" presStyleIdx="1" presStyleCnt="4">
        <dgm:presLayoutVars>
          <dgm:chMax val="0"/>
          <dgm:chPref val="0"/>
          <dgm:bulletEnabled val="1"/>
        </dgm:presLayoutVars>
      </dgm:prSet>
      <dgm:spPr/>
      <dgm:t>
        <a:bodyPr/>
        <a:lstStyle/>
        <a:p>
          <a:endParaRPr lang="et-EE"/>
        </a:p>
      </dgm:t>
    </dgm:pt>
    <dgm:pt modelId="{D0EC43E7-538A-4044-9F73-EDD69AE7218A}" type="pres">
      <dgm:prSet presAssocID="{E3B10186-99D6-4F0F-9001-C96CCA3CA430}" presName="wedge3" presStyleLbl="node1" presStyleIdx="2" presStyleCnt="4"/>
      <dgm:spPr/>
    </dgm:pt>
    <dgm:pt modelId="{56AF2156-275B-4ADE-821D-DFCAA34B3D13}" type="pres">
      <dgm:prSet presAssocID="{E3B10186-99D6-4F0F-9001-C96CCA3CA430}" presName="dummy3a" presStyleCnt="0"/>
      <dgm:spPr/>
    </dgm:pt>
    <dgm:pt modelId="{1CB1C860-32DE-4A98-80ED-40DEC5C206B1}" type="pres">
      <dgm:prSet presAssocID="{E3B10186-99D6-4F0F-9001-C96CCA3CA430}" presName="dummy3b" presStyleCnt="0"/>
      <dgm:spPr/>
    </dgm:pt>
    <dgm:pt modelId="{427D8315-555A-42FD-B015-92301C90EEA3}" type="pres">
      <dgm:prSet presAssocID="{E3B10186-99D6-4F0F-9001-C96CCA3CA430}" presName="wedge3Tx" presStyleLbl="node1" presStyleIdx="2" presStyleCnt="4">
        <dgm:presLayoutVars>
          <dgm:chMax val="0"/>
          <dgm:chPref val="0"/>
          <dgm:bulletEnabled val="1"/>
        </dgm:presLayoutVars>
      </dgm:prSet>
      <dgm:spPr/>
    </dgm:pt>
    <dgm:pt modelId="{25FBCA78-30BF-4C85-96CC-0020FFA331A8}" type="pres">
      <dgm:prSet presAssocID="{E3B10186-99D6-4F0F-9001-C96CCA3CA430}" presName="wedge4" presStyleLbl="node1" presStyleIdx="3" presStyleCnt="4"/>
      <dgm:spPr/>
    </dgm:pt>
    <dgm:pt modelId="{D251D99C-965E-4887-937F-90445B9D43C6}" type="pres">
      <dgm:prSet presAssocID="{E3B10186-99D6-4F0F-9001-C96CCA3CA430}" presName="dummy4a" presStyleCnt="0"/>
      <dgm:spPr/>
    </dgm:pt>
    <dgm:pt modelId="{CF719A2B-6DC1-415B-A67F-0638FF65330E}" type="pres">
      <dgm:prSet presAssocID="{E3B10186-99D6-4F0F-9001-C96CCA3CA430}" presName="dummy4b" presStyleCnt="0"/>
      <dgm:spPr/>
    </dgm:pt>
    <dgm:pt modelId="{1AFFE8B0-EF87-4E04-9B3E-E49221110416}" type="pres">
      <dgm:prSet presAssocID="{E3B10186-99D6-4F0F-9001-C96CCA3CA430}" presName="wedge4Tx" presStyleLbl="node1" presStyleIdx="3" presStyleCnt="4">
        <dgm:presLayoutVars>
          <dgm:chMax val="0"/>
          <dgm:chPref val="0"/>
          <dgm:bulletEnabled val="1"/>
        </dgm:presLayoutVars>
      </dgm:prSet>
      <dgm:spPr/>
    </dgm:pt>
    <dgm:pt modelId="{446A3B16-B6CF-4BF3-A065-2EA4CF00F2BA}" type="pres">
      <dgm:prSet presAssocID="{9D6B2E7B-3276-406B-8058-06CB88435D05}" presName="arrowWedge1" presStyleLbl="fgSibTrans2D1" presStyleIdx="0" presStyleCnt="4"/>
      <dgm:spPr/>
    </dgm:pt>
    <dgm:pt modelId="{820979E3-AFB8-458E-B223-5764BFB0BD8F}" type="pres">
      <dgm:prSet presAssocID="{CFF51253-6779-4209-A642-275F54DA8467}" presName="arrowWedge2" presStyleLbl="fgSibTrans2D1" presStyleIdx="1" presStyleCnt="4"/>
      <dgm:spPr/>
    </dgm:pt>
    <dgm:pt modelId="{CFEE95BB-4CA3-47C9-A0DE-3EF8BC05C119}" type="pres">
      <dgm:prSet presAssocID="{F4019034-6F36-4D1A-9DF4-7881B927E95D}" presName="arrowWedge3" presStyleLbl="fgSibTrans2D1" presStyleIdx="2" presStyleCnt="4"/>
      <dgm:spPr/>
    </dgm:pt>
    <dgm:pt modelId="{D770B18A-4F97-417A-8D6B-6F7E0EBE49A3}" type="pres">
      <dgm:prSet presAssocID="{66CF08BB-D720-4A4C-B41E-321E435F0767}" presName="arrowWedge4" presStyleLbl="fgSibTrans2D1" presStyleIdx="3" presStyleCnt="4"/>
      <dgm:spPr/>
    </dgm:pt>
  </dgm:ptLst>
  <dgm:cxnLst>
    <dgm:cxn modelId="{3CDCAF7A-017C-4674-B7C5-741C0C8CF8F1}" srcId="{E3B10186-99D6-4F0F-9001-C96CCA3CA430}" destId="{F4664D84-F88A-4BAD-BF2F-C982AB354624}" srcOrd="0" destOrd="0" parTransId="{E46EE633-6E6F-4E56-A6EE-7CFD6DA2B0D9}" sibTransId="{9D6B2E7B-3276-406B-8058-06CB88435D05}"/>
    <dgm:cxn modelId="{49F1E8D9-03F4-4534-879A-C2C85B35003C}" type="presOf" srcId="{46A2449C-E06D-407F-B51E-37F30887471F}" destId="{1AFFE8B0-EF87-4E04-9B3E-E49221110416}" srcOrd="1" destOrd="0" presId="urn:microsoft.com/office/officeart/2005/8/layout/cycle8"/>
    <dgm:cxn modelId="{9E483C48-3885-428F-BF2B-ECAFBEB19350}" srcId="{E3B10186-99D6-4F0F-9001-C96CCA3CA430}" destId="{46A2449C-E06D-407F-B51E-37F30887471F}" srcOrd="3" destOrd="0" parTransId="{945BB91E-3621-4D24-A574-C3EA3623A44E}" sibTransId="{66CF08BB-D720-4A4C-B41E-321E435F0767}"/>
    <dgm:cxn modelId="{E09EC20D-C413-41AE-8E1A-04DEAE894062}" type="presOf" srcId="{66480EF9-BE1A-42A3-96F9-DFDCAA9885AE}" destId="{427D8315-555A-42FD-B015-92301C90EEA3}" srcOrd="1" destOrd="0" presId="urn:microsoft.com/office/officeart/2005/8/layout/cycle8"/>
    <dgm:cxn modelId="{671ADD3B-C2BA-4583-8D9D-5E7E7F1C5C77}" type="presOf" srcId="{F4664D84-F88A-4BAD-BF2F-C982AB354624}" destId="{AB4C036E-F136-4590-87CD-38616DC8576B}" srcOrd="1" destOrd="0" presId="urn:microsoft.com/office/officeart/2005/8/layout/cycle8"/>
    <dgm:cxn modelId="{EFE1B8F2-F89E-4988-97E5-627A14191781}" type="presOf" srcId="{F4664D84-F88A-4BAD-BF2F-C982AB354624}" destId="{7CBD089C-B2A5-4D50-9924-44BC369F2A4E}" srcOrd="0" destOrd="0" presId="urn:microsoft.com/office/officeart/2005/8/layout/cycle8"/>
    <dgm:cxn modelId="{46957430-1A95-4941-B567-525285FE214B}" type="presOf" srcId="{6BAB1AD7-51FD-4144-8759-4E731034FFD0}" destId="{0339F8FC-AC3A-43E3-AA7B-BC627733491C}" srcOrd="0" destOrd="0" presId="urn:microsoft.com/office/officeart/2005/8/layout/cycle8"/>
    <dgm:cxn modelId="{003562E1-EB0D-4E09-8DAC-165702877532}" type="presOf" srcId="{46A2449C-E06D-407F-B51E-37F30887471F}" destId="{25FBCA78-30BF-4C85-96CC-0020FFA331A8}" srcOrd="0" destOrd="0" presId="urn:microsoft.com/office/officeart/2005/8/layout/cycle8"/>
    <dgm:cxn modelId="{BE277626-F27B-4534-9085-20D2927AFC3F}" type="presOf" srcId="{66480EF9-BE1A-42A3-96F9-DFDCAA9885AE}" destId="{D0EC43E7-538A-4044-9F73-EDD69AE7218A}" srcOrd="0" destOrd="0" presId="urn:microsoft.com/office/officeart/2005/8/layout/cycle8"/>
    <dgm:cxn modelId="{EDEA0A15-1BBF-4463-B510-3FD314DF97CD}" srcId="{E3B10186-99D6-4F0F-9001-C96CCA3CA430}" destId="{66480EF9-BE1A-42A3-96F9-DFDCAA9885AE}" srcOrd="2" destOrd="0" parTransId="{F76EB81F-9564-4F01-8263-38C0D8FBFCD1}" sibTransId="{F4019034-6F36-4D1A-9DF4-7881B927E95D}"/>
    <dgm:cxn modelId="{F0A1C84C-656A-44A4-8404-C692EE169B67}" type="presOf" srcId="{E3B10186-99D6-4F0F-9001-C96CCA3CA430}" destId="{B69F0C39-7695-425C-BFAE-3541A10AE0F1}" srcOrd="0" destOrd="0" presId="urn:microsoft.com/office/officeart/2005/8/layout/cycle8"/>
    <dgm:cxn modelId="{930D6E83-A9EB-4909-B2B6-95E5E11ECDE6}" srcId="{E3B10186-99D6-4F0F-9001-C96CCA3CA430}" destId="{6BAB1AD7-51FD-4144-8759-4E731034FFD0}" srcOrd="1" destOrd="0" parTransId="{10E0F798-547A-4F7E-80D9-F7B8CE954777}" sibTransId="{CFF51253-6779-4209-A642-275F54DA8467}"/>
    <dgm:cxn modelId="{2D4CEAB2-F25D-432A-AE52-1C9CB3E36A0C}" type="presOf" srcId="{6BAB1AD7-51FD-4144-8759-4E731034FFD0}" destId="{D50DC43D-9D06-43D9-8CB1-20E456DB9651}" srcOrd="1" destOrd="0" presId="urn:microsoft.com/office/officeart/2005/8/layout/cycle8"/>
    <dgm:cxn modelId="{80F76C96-590E-47CD-95E8-60DC137B749B}" type="presParOf" srcId="{B69F0C39-7695-425C-BFAE-3541A10AE0F1}" destId="{7CBD089C-B2A5-4D50-9924-44BC369F2A4E}" srcOrd="0" destOrd="0" presId="urn:microsoft.com/office/officeart/2005/8/layout/cycle8"/>
    <dgm:cxn modelId="{348DCB63-C7AB-498A-8966-8CEDB5CCA488}" type="presParOf" srcId="{B69F0C39-7695-425C-BFAE-3541A10AE0F1}" destId="{84F85225-99CA-410C-A845-11761418F90F}" srcOrd="1" destOrd="0" presId="urn:microsoft.com/office/officeart/2005/8/layout/cycle8"/>
    <dgm:cxn modelId="{14628013-7B22-4286-8982-B3C30D4FCFCF}" type="presParOf" srcId="{B69F0C39-7695-425C-BFAE-3541A10AE0F1}" destId="{729524CA-AE75-44BC-A825-2451109EE405}" srcOrd="2" destOrd="0" presId="urn:microsoft.com/office/officeart/2005/8/layout/cycle8"/>
    <dgm:cxn modelId="{63C2CC4E-B9C8-4219-829B-0FEA262B621E}" type="presParOf" srcId="{B69F0C39-7695-425C-BFAE-3541A10AE0F1}" destId="{AB4C036E-F136-4590-87CD-38616DC8576B}" srcOrd="3" destOrd="0" presId="urn:microsoft.com/office/officeart/2005/8/layout/cycle8"/>
    <dgm:cxn modelId="{7EB32BA1-9C8A-47C6-AB50-F79889A0D36F}" type="presParOf" srcId="{B69F0C39-7695-425C-BFAE-3541A10AE0F1}" destId="{0339F8FC-AC3A-43E3-AA7B-BC627733491C}" srcOrd="4" destOrd="0" presId="urn:microsoft.com/office/officeart/2005/8/layout/cycle8"/>
    <dgm:cxn modelId="{928ACA44-6745-44AE-95EC-AEA5F3563981}" type="presParOf" srcId="{B69F0C39-7695-425C-BFAE-3541A10AE0F1}" destId="{9ECDD708-600F-46A6-8FD0-88D2BBADF6F0}" srcOrd="5" destOrd="0" presId="urn:microsoft.com/office/officeart/2005/8/layout/cycle8"/>
    <dgm:cxn modelId="{FAF06805-E44B-437D-9DD1-0F110C099835}" type="presParOf" srcId="{B69F0C39-7695-425C-BFAE-3541A10AE0F1}" destId="{EFEEB70D-5F0B-48C9-8E3F-95CD93592AA8}" srcOrd="6" destOrd="0" presId="urn:microsoft.com/office/officeart/2005/8/layout/cycle8"/>
    <dgm:cxn modelId="{7BAA7785-BD0B-45C3-ADF0-B450988FE833}" type="presParOf" srcId="{B69F0C39-7695-425C-BFAE-3541A10AE0F1}" destId="{D50DC43D-9D06-43D9-8CB1-20E456DB9651}" srcOrd="7" destOrd="0" presId="urn:microsoft.com/office/officeart/2005/8/layout/cycle8"/>
    <dgm:cxn modelId="{0F4F9608-F928-4F83-9832-EABDD3148AB9}" type="presParOf" srcId="{B69F0C39-7695-425C-BFAE-3541A10AE0F1}" destId="{D0EC43E7-538A-4044-9F73-EDD69AE7218A}" srcOrd="8" destOrd="0" presId="urn:microsoft.com/office/officeart/2005/8/layout/cycle8"/>
    <dgm:cxn modelId="{26196584-2514-4689-8FD7-F65FF40C68AC}" type="presParOf" srcId="{B69F0C39-7695-425C-BFAE-3541A10AE0F1}" destId="{56AF2156-275B-4ADE-821D-DFCAA34B3D13}" srcOrd="9" destOrd="0" presId="urn:microsoft.com/office/officeart/2005/8/layout/cycle8"/>
    <dgm:cxn modelId="{92AC19CD-582E-4273-9325-FA4036027569}" type="presParOf" srcId="{B69F0C39-7695-425C-BFAE-3541A10AE0F1}" destId="{1CB1C860-32DE-4A98-80ED-40DEC5C206B1}" srcOrd="10" destOrd="0" presId="urn:microsoft.com/office/officeart/2005/8/layout/cycle8"/>
    <dgm:cxn modelId="{E0CCFB6B-2937-46F5-8934-0D2FBDCD22DF}" type="presParOf" srcId="{B69F0C39-7695-425C-BFAE-3541A10AE0F1}" destId="{427D8315-555A-42FD-B015-92301C90EEA3}" srcOrd="11" destOrd="0" presId="urn:microsoft.com/office/officeart/2005/8/layout/cycle8"/>
    <dgm:cxn modelId="{8C84536A-695D-401D-B97B-1289ADA152FC}" type="presParOf" srcId="{B69F0C39-7695-425C-BFAE-3541A10AE0F1}" destId="{25FBCA78-30BF-4C85-96CC-0020FFA331A8}" srcOrd="12" destOrd="0" presId="urn:microsoft.com/office/officeart/2005/8/layout/cycle8"/>
    <dgm:cxn modelId="{6101DEB6-0522-4C66-9A83-7E8CF3358EEB}" type="presParOf" srcId="{B69F0C39-7695-425C-BFAE-3541A10AE0F1}" destId="{D251D99C-965E-4887-937F-90445B9D43C6}" srcOrd="13" destOrd="0" presId="urn:microsoft.com/office/officeart/2005/8/layout/cycle8"/>
    <dgm:cxn modelId="{CDB47BE7-91E4-42DE-A15D-BB6A6B4EC91A}" type="presParOf" srcId="{B69F0C39-7695-425C-BFAE-3541A10AE0F1}" destId="{CF719A2B-6DC1-415B-A67F-0638FF65330E}" srcOrd="14" destOrd="0" presId="urn:microsoft.com/office/officeart/2005/8/layout/cycle8"/>
    <dgm:cxn modelId="{52AF7BE2-0CF6-4B70-AA0F-71A7C6F57CB7}" type="presParOf" srcId="{B69F0C39-7695-425C-BFAE-3541A10AE0F1}" destId="{1AFFE8B0-EF87-4E04-9B3E-E49221110416}" srcOrd="15" destOrd="0" presId="urn:microsoft.com/office/officeart/2005/8/layout/cycle8"/>
    <dgm:cxn modelId="{3977B675-7AD4-4C1C-AEDB-9BDCDADB0125}" type="presParOf" srcId="{B69F0C39-7695-425C-BFAE-3541A10AE0F1}" destId="{446A3B16-B6CF-4BF3-A065-2EA4CF00F2BA}" srcOrd="16" destOrd="0" presId="urn:microsoft.com/office/officeart/2005/8/layout/cycle8"/>
    <dgm:cxn modelId="{25AAC380-8D5D-4CDE-AC0B-75EB51236649}" type="presParOf" srcId="{B69F0C39-7695-425C-BFAE-3541A10AE0F1}" destId="{820979E3-AFB8-458E-B223-5764BFB0BD8F}" srcOrd="17" destOrd="0" presId="urn:microsoft.com/office/officeart/2005/8/layout/cycle8"/>
    <dgm:cxn modelId="{B9CCA652-F36C-4C71-99D4-BAB5B4C76A47}" type="presParOf" srcId="{B69F0C39-7695-425C-BFAE-3541A10AE0F1}" destId="{CFEE95BB-4CA3-47C9-A0DE-3EF8BC05C119}" srcOrd="18" destOrd="0" presId="urn:microsoft.com/office/officeart/2005/8/layout/cycle8"/>
    <dgm:cxn modelId="{7E8EBA74-3C25-4038-B20D-087400BC783E}" type="presParOf" srcId="{B69F0C39-7695-425C-BFAE-3541A10AE0F1}" destId="{D770B18A-4F97-417A-8D6B-6F7E0EBE49A3}"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D089C-B2A5-4D50-9924-44BC369F2A4E}">
      <dsp:nvSpPr>
        <dsp:cNvPr id="0" name=""/>
        <dsp:cNvSpPr/>
      </dsp:nvSpPr>
      <dsp:spPr>
        <a:xfrm>
          <a:off x="2198060" y="323663"/>
          <a:ext cx="4355043" cy="4355043"/>
        </a:xfrm>
        <a:prstGeom prst="pie">
          <a:avLst>
            <a:gd name="adj1" fmla="val 162000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t-EE" sz="2900" kern="1200" dirty="0" smtClean="0"/>
            <a:t>vaimne</a:t>
          </a:r>
          <a:endParaRPr lang="et-EE" sz="2900" kern="1200" dirty="0"/>
        </a:p>
      </dsp:txBody>
      <dsp:txXfrm>
        <a:off x="4509863" y="1226298"/>
        <a:ext cx="1607218" cy="1192452"/>
      </dsp:txXfrm>
    </dsp:sp>
    <dsp:sp modelId="{0339F8FC-AC3A-43E3-AA7B-BC627733491C}">
      <dsp:nvSpPr>
        <dsp:cNvPr id="0" name=""/>
        <dsp:cNvSpPr/>
      </dsp:nvSpPr>
      <dsp:spPr>
        <a:xfrm>
          <a:off x="2198060" y="469868"/>
          <a:ext cx="4355043" cy="4355043"/>
        </a:xfrm>
        <a:prstGeom prst="pie">
          <a:avLst>
            <a:gd name="adj1" fmla="val 0"/>
            <a:gd name="adj2" fmla="val 54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t-EE" sz="2900" kern="1200" dirty="0" err="1" smtClean="0"/>
            <a:t>Emotsio-</a:t>
          </a:r>
          <a:endParaRPr lang="et-EE" sz="2900" kern="1200" dirty="0" smtClean="0"/>
        </a:p>
        <a:p>
          <a:pPr lvl="0" algn="ctr" defTabSz="1289050">
            <a:lnSpc>
              <a:spcPct val="90000"/>
            </a:lnSpc>
            <a:spcBef>
              <a:spcPct val="0"/>
            </a:spcBef>
            <a:spcAft>
              <a:spcPct val="35000"/>
            </a:spcAft>
          </a:pPr>
          <a:r>
            <a:rPr lang="et-EE" sz="2900" kern="1200" dirty="0" err="1" smtClean="0"/>
            <a:t>naalne</a:t>
          </a:r>
          <a:endParaRPr lang="et-EE" sz="2900" kern="1200" dirty="0"/>
        </a:p>
      </dsp:txBody>
      <dsp:txXfrm>
        <a:off x="4509863" y="2729825"/>
        <a:ext cx="1607218" cy="1192452"/>
      </dsp:txXfrm>
    </dsp:sp>
    <dsp:sp modelId="{D0EC43E7-538A-4044-9F73-EDD69AE7218A}">
      <dsp:nvSpPr>
        <dsp:cNvPr id="0" name=""/>
        <dsp:cNvSpPr/>
      </dsp:nvSpPr>
      <dsp:spPr>
        <a:xfrm>
          <a:off x="2051855" y="469868"/>
          <a:ext cx="4355043" cy="4355043"/>
        </a:xfrm>
        <a:prstGeom prst="pie">
          <a:avLst>
            <a:gd name="adj1" fmla="val 5400000"/>
            <a:gd name="adj2" fmla="val 10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t-EE" sz="2900" kern="1200" dirty="0" smtClean="0"/>
            <a:t>sotsiaalne</a:t>
          </a:r>
          <a:endParaRPr lang="et-EE" sz="2900" kern="1200" dirty="0"/>
        </a:p>
      </dsp:txBody>
      <dsp:txXfrm>
        <a:off x="2487878" y="2729825"/>
        <a:ext cx="1607218" cy="1192452"/>
      </dsp:txXfrm>
    </dsp:sp>
    <dsp:sp modelId="{25FBCA78-30BF-4C85-96CC-0020FFA331A8}">
      <dsp:nvSpPr>
        <dsp:cNvPr id="0" name=""/>
        <dsp:cNvSpPr/>
      </dsp:nvSpPr>
      <dsp:spPr>
        <a:xfrm>
          <a:off x="2051855" y="323663"/>
          <a:ext cx="4355043" cy="4355043"/>
        </a:xfrm>
        <a:prstGeom prst="pie">
          <a:avLst>
            <a:gd name="adj1" fmla="val 108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t-EE" sz="2900" kern="1200" dirty="0" smtClean="0"/>
            <a:t>füüsiline</a:t>
          </a:r>
          <a:endParaRPr lang="et-EE" sz="2900" kern="1200" dirty="0"/>
        </a:p>
      </dsp:txBody>
      <dsp:txXfrm>
        <a:off x="2487878" y="1226298"/>
        <a:ext cx="1607218" cy="1192452"/>
      </dsp:txXfrm>
    </dsp:sp>
    <dsp:sp modelId="{446A3B16-B6CF-4BF3-A065-2EA4CF00F2BA}">
      <dsp:nvSpPr>
        <dsp:cNvPr id="0" name=""/>
        <dsp:cNvSpPr/>
      </dsp:nvSpPr>
      <dsp:spPr>
        <a:xfrm>
          <a:off x="1928462" y="54065"/>
          <a:ext cx="4894239" cy="4894239"/>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0979E3-AFB8-458E-B223-5764BFB0BD8F}">
      <dsp:nvSpPr>
        <dsp:cNvPr id="0" name=""/>
        <dsp:cNvSpPr/>
      </dsp:nvSpPr>
      <dsp:spPr>
        <a:xfrm>
          <a:off x="1928462" y="200270"/>
          <a:ext cx="4894239" cy="4894239"/>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EE95BB-4CA3-47C9-A0DE-3EF8BC05C119}">
      <dsp:nvSpPr>
        <dsp:cNvPr id="0" name=""/>
        <dsp:cNvSpPr/>
      </dsp:nvSpPr>
      <dsp:spPr>
        <a:xfrm>
          <a:off x="1782257" y="200270"/>
          <a:ext cx="4894239" cy="4894239"/>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70B18A-4F97-417A-8D6B-6F7E0EBE49A3}">
      <dsp:nvSpPr>
        <dsp:cNvPr id="0" name=""/>
        <dsp:cNvSpPr/>
      </dsp:nvSpPr>
      <dsp:spPr>
        <a:xfrm>
          <a:off x="1782257" y="54065"/>
          <a:ext cx="4894239" cy="4894239"/>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13F303-CED7-4CAF-B9F3-6C9B610AB429}" type="datetimeFigureOut">
              <a:rPr lang="et-EE" smtClean="0"/>
              <a:t>29.04.2012</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67826-827F-4D9E-A978-4A4CC4C48BED}" type="slidenum">
              <a:rPr lang="et-EE" smtClean="0"/>
              <a:t>‹#›</a:t>
            </a:fld>
            <a:endParaRPr lang="et-EE"/>
          </a:p>
        </p:txBody>
      </p:sp>
    </p:spTree>
    <p:extLst>
      <p:ext uri="{BB962C8B-B14F-4D97-AF65-F5344CB8AC3E}">
        <p14:creationId xmlns:p14="http://schemas.microsoft.com/office/powerpoint/2010/main" val="159046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5AD67826-827F-4D9E-A978-4A4CC4C48BED}" type="slidenum">
              <a:rPr lang="et-EE" smtClean="0"/>
              <a:t>2</a:t>
            </a:fld>
            <a:endParaRPr lang="et-EE"/>
          </a:p>
        </p:txBody>
      </p:sp>
    </p:spTree>
    <p:extLst>
      <p:ext uri="{BB962C8B-B14F-4D97-AF65-F5344CB8AC3E}">
        <p14:creationId xmlns:p14="http://schemas.microsoft.com/office/powerpoint/2010/main" val="3690410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38FD157E-BBC1-4962-804B-82250EA6BFED}" type="datetime1">
              <a:rPr lang="et-EE" smtClean="0"/>
              <a:t>29.04.2012</a:t>
            </a:fld>
            <a:endParaRPr lang="et-EE"/>
          </a:p>
        </p:txBody>
      </p:sp>
      <p:sp>
        <p:nvSpPr>
          <p:cNvPr id="5" name="Jaluse kohatäide 4"/>
          <p:cNvSpPr>
            <a:spLocks noGrp="1"/>
          </p:cNvSpPr>
          <p:nvPr>
            <p:ph type="ftr" sz="quarter" idx="11"/>
          </p:nvPr>
        </p:nvSpPr>
        <p:spPr/>
        <p:txBody>
          <a:bodyPr/>
          <a:lstStyle/>
          <a:p>
            <a:r>
              <a:rPr lang="et-EE" smtClean="0"/>
              <a:t>www.tps.edu.ee/materjalid/terviseopetus/tervis/index.html</a:t>
            </a:r>
            <a:endParaRPr lang="et-EE"/>
          </a:p>
        </p:txBody>
      </p:sp>
      <p:sp>
        <p:nvSpPr>
          <p:cNvPr id="6" name="Slaidinumbri kohatäide 5"/>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350113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FA022CBA-F80D-4DB6-8265-70EE446984BC}" type="datetime1">
              <a:rPr lang="et-EE" smtClean="0"/>
              <a:t>29.04.2012</a:t>
            </a:fld>
            <a:endParaRPr lang="et-EE"/>
          </a:p>
        </p:txBody>
      </p:sp>
      <p:sp>
        <p:nvSpPr>
          <p:cNvPr id="5" name="Jaluse kohatäide 4"/>
          <p:cNvSpPr>
            <a:spLocks noGrp="1"/>
          </p:cNvSpPr>
          <p:nvPr>
            <p:ph type="ftr" sz="quarter" idx="11"/>
          </p:nvPr>
        </p:nvSpPr>
        <p:spPr/>
        <p:txBody>
          <a:bodyPr/>
          <a:lstStyle/>
          <a:p>
            <a:r>
              <a:rPr lang="et-EE" smtClean="0"/>
              <a:t>www.tps.edu.ee/materjalid/terviseopetus/tervis/index.html</a:t>
            </a:r>
            <a:endParaRPr lang="et-EE"/>
          </a:p>
        </p:txBody>
      </p:sp>
      <p:sp>
        <p:nvSpPr>
          <p:cNvPr id="6" name="Slaidinumbri kohatäide 5"/>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2771361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68BAFF63-7EEA-43C2-A8E7-3BDFCFBF2868}" type="datetime1">
              <a:rPr lang="et-EE" smtClean="0"/>
              <a:t>29.04.2012</a:t>
            </a:fld>
            <a:endParaRPr lang="et-EE"/>
          </a:p>
        </p:txBody>
      </p:sp>
      <p:sp>
        <p:nvSpPr>
          <p:cNvPr id="5" name="Jaluse kohatäide 4"/>
          <p:cNvSpPr>
            <a:spLocks noGrp="1"/>
          </p:cNvSpPr>
          <p:nvPr>
            <p:ph type="ftr" sz="quarter" idx="11"/>
          </p:nvPr>
        </p:nvSpPr>
        <p:spPr/>
        <p:txBody>
          <a:bodyPr/>
          <a:lstStyle/>
          <a:p>
            <a:r>
              <a:rPr lang="et-EE" smtClean="0"/>
              <a:t>www.tps.edu.ee/materjalid/terviseopetus/tervis/index.html</a:t>
            </a:r>
            <a:endParaRPr lang="et-EE"/>
          </a:p>
        </p:txBody>
      </p:sp>
      <p:sp>
        <p:nvSpPr>
          <p:cNvPr id="6" name="Slaidinumbri kohatäide 5"/>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162282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5543C78-1716-4E93-9C9A-DEA080260C9E}" type="datetime1">
              <a:rPr lang="et-EE" smtClean="0"/>
              <a:t>29.04.2012</a:t>
            </a:fld>
            <a:endParaRPr lang="et-EE"/>
          </a:p>
        </p:txBody>
      </p:sp>
      <p:sp>
        <p:nvSpPr>
          <p:cNvPr id="5" name="Jaluse kohatäide 4"/>
          <p:cNvSpPr>
            <a:spLocks noGrp="1"/>
          </p:cNvSpPr>
          <p:nvPr>
            <p:ph type="ftr" sz="quarter" idx="11"/>
          </p:nvPr>
        </p:nvSpPr>
        <p:spPr/>
        <p:txBody>
          <a:bodyPr/>
          <a:lstStyle/>
          <a:p>
            <a:r>
              <a:rPr lang="et-EE" smtClean="0"/>
              <a:t>www.tps.edu.ee/materjalid/terviseopetus/tervis/index.html</a:t>
            </a:r>
            <a:endParaRPr lang="et-EE"/>
          </a:p>
        </p:txBody>
      </p:sp>
      <p:sp>
        <p:nvSpPr>
          <p:cNvPr id="6" name="Slaidinumbri kohatäide 5"/>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321755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7C4B48FE-5C73-4A60-BC83-82C401D73810}" type="datetime1">
              <a:rPr lang="et-EE" smtClean="0"/>
              <a:t>29.04.2012</a:t>
            </a:fld>
            <a:endParaRPr lang="et-EE"/>
          </a:p>
        </p:txBody>
      </p:sp>
      <p:sp>
        <p:nvSpPr>
          <p:cNvPr id="5" name="Jaluse kohatäide 4"/>
          <p:cNvSpPr>
            <a:spLocks noGrp="1"/>
          </p:cNvSpPr>
          <p:nvPr>
            <p:ph type="ftr" sz="quarter" idx="11"/>
          </p:nvPr>
        </p:nvSpPr>
        <p:spPr/>
        <p:txBody>
          <a:bodyPr/>
          <a:lstStyle/>
          <a:p>
            <a:r>
              <a:rPr lang="et-EE" smtClean="0"/>
              <a:t>www.tps.edu.ee/materjalid/terviseopetus/tervis/index.html</a:t>
            </a:r>
            <a:endParaRPr lang="et-EE"/>
          </a:p>
        </p:txBody>
      </p:sp>
      <p:sp>
        <p:nvSpPr>
          <p:cNvPr id="6" name="Slaidinumbri kohatäide 5"/>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160485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040E0C29-8558-489C-9290-D55FF09F03E1}" type="datetime1">
              <a:rPr lang="et-EE" smtClean="0"/>
              <a:t>29.04.2012</a:t>
            </a:fld>
            <a:endParaRPr lang="et-EE"/>
          </a:p>
        </p:txBody>
      </p:sp>
      <p:sp>
        <p:nvSpPr>
          <p:cNvPr id="6" name="Jaluse kohatäide 5"/>
          <p:cNvSpPr>
            <a:spLocks noGrp="1"/>
          </p:cNvSpPr>
          <p:nvPr>
            <p:ph type="ftr" sz="quarter" idx="11"/>
          </p:nvPr>
        </p:nvSpPr>
        <p:spPr/>
        <p:txBody>
          <a:bodyPr/>
          <a:lstStyle/>
          <a:p>
            <a:r>
              <a:rPr lang="et-EE" smtClean="0"/>
              <a:t>www.tps.edu.ee/materjalid/terviseopetus/tervis/index.html</a:t>
            </a:r>
            <a:endParaRPr lang="et-EE"/>
          </a:p>
        </p:txBody>
      </p:sp>
      <p:sp>
        <p:nvSpPr>
          <p:cNvPr id="7" name="Slaidinumbri kohatäide 6"/>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194051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9A44D2A5-DD19-48A3-9A3F-6B4C6D91B4D6}" type="datetime1">
              <a:rPr lang="et-EE" smtClean="0"/>
              <a:t>29.04.2012</a:t>
            </a:fld>
            <a:endParaRPr lang="et-EE"/>
          </a:p>
        </p:txBody>
      </p:sp>
      <p:sp>
        <p:nvSpPr>
          <p:cNvPr id="8" name="Jaluse kohatäide 7"/>
          <p:cNvSpPr>
            <a:spLocks noGrp="1"/>
          </p:cNvSpPr>
          <p:nvPr>
            <p:ph type="ftr" sz="quarter" idx="11"/>
          </p:nvPr>
        </p:nvSpPr>
        <p:spPr/>
        <p:txBody>
          <a:bodyPr/>
          <a:lstStyle/>
          <a:p>
            <a:r>
              <a:rPr lang="et-EE" smtClean="0"/>
              <a:t>www.tps.edu.ee/materjalid/terviseopetus/tervis/index.html</a:t>
            </a:r>
            <a:endParaRPr lang="et-EE"/>
          </a:p>
        </p:txBody>
      </p:sp>
      <p:sp>
        <p:nvSpPr>
          <p:cNvPr id="9" name="Slaidinumbri kohatäide 8"/>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27665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fld id="{D47697F9-D5E1-4833-9A0D-5C7755D6E3B4}" type="datetime1">
              <a:rPr lang="et-EE" smtClean="0"/>
              <a:t>29.04.2012</a:t>
            </a:fld>
            <a:endParaRPr lang="et-EE"/>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
        <p:nvSpPr>
          <p:cNvPr id="5" name="Slaidinumbri kohatäide 4"/>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137381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C55681DF-21AA-4188-87D8-D39831BD82A0}" type="datetime1">
              <a:rPr lang="et-EE" smtClean="0"/>
              <a:t>29.04.2012</a:t>
            </a:fld>
            <a:endParaRPr lang="et-EE"/>
          </a:p>
        </p:txBody>
      </p:sp>
      <p:sp>
        <p:nvSpPr>
          <p:cNvPr id="3" name="Jaluse kohatäide 2"/>
          <p:cNvSpPr>
            <a:spLocks noGrp="1"/>
          </p:cNvSpPr>
          <p:nvPr>
            <p:ph type="ftr" sz="quarter" idx="11"/>
          </p:nvPr>
        </p:nvSpPr>
        <p:spPr/>
        <p:txBody>
          <a:bodyPr/>
          <a:lstStyle/>
          <a:p>
            <a:r>
              <a:rPr lang="et-EE" smtClean="0"/>
              <a:t>www.tps.edu.ee/materjalid/terviseopetus/tervis/index.html</a:t>
            </a:r>
            <a:endParaRPr lang="et-EE"/>
          </a:p>
        </p:txBody>
      </p:sp>
      <p:sp>
        <p:nvSpPr>
          <p:cNvPr id="4" name="Slaidinumbri kohatäide 3"/>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2646232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9A6D98AA-33FC-4F6E-BB72-D00DDECF9168}" type="datetime1">
              <a:rPr lang="et-EE" smtClean="0"/>
              <a:t>29.04.2012</a:t>
            </a:fld>
            <a:endParaRPr lang="et-EE"/>
          </a:p>
        </p:txBody>
      </p:sp>
      <p:sp>
        <p:nvSpPr>
          <p:cNvPr id="6" name="Jaluse kohatäide 5"/>
          <p:cNvSpPr>
            <a:spLocks noGrp="1"/>
          </p:cNvSpPr>
          <p:nvPr>
            <p:ph type="ftr" sz="quarter" idx="11"/>
          </p:nvPr>
        </p:nvSpPr>
        <p:spPr/>
        <p:txBody>
          <a:bodyPr/>
          <a:lstStyle/>
          <a:p>
            <a:r>
              <a:rPr lang="et-EE" smtClean="0"/>
              <a:t>www.tps.edu.ee/materjalid/terviseopetus/tervis/index.html</a:t>
            </a:r>
            <a:endParaRPr lang="et-EE"/>
          </a:p>
        </p:txBody>
      </p:sp>
      <p:sp>
        <p:nvSpPr>
          <p:cNvPr id="7" name="Slaidinumbri kohatäide 6"/>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4226380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461C215B-9E0C-4FA1-83FF-5BC80CF7C226}" type="datetime1">
              <a:rPr lang="et-EE" smtClean="0"/>
              <a:t>29.04.2012</a:t>
            </a:fld>
            <a:endParaRPr lang="et-EE"/>
          </a:p>
        </p:txBody>
      </p:sp>
      <p:sp>
        <p:nvSpPr>
          <p:cNvPr id="6" name="Jaluse kohatäide 5"/>
          <p:cNvSpPr>
            <a:spLocks noGrp="1"/>
          </p:cNvSpPr>
          <p:nvPr>
            <p:ph type="ftr" sz="quarter" idx="11"/>
          </p:nvPr>
        </p:nvSpPr>
        <p:spPr/>
        <p:txBody>
          <a:bodyPr/>
          <a:lstStyle/>
          <a:p>
            <a:r>
              <a:rPr lang="et-EE" smtClean="0"/>
              <a:t>www.tps.edu.ee/materjalid/terviseopetus/tervis/index.html</a:t>
            </a:r>
            <a:endParaRPr lang="et-EE"/>
          </a:p>
        </p:txBody>
      </p:sp>
      <p:sp>
        <p:nvSpPr>
          <p:cNvPr id="7" name="Slaidinumbri kohatäide 6"/>
          <p:cNvSpPr>
            <a:spLocks noGrp="1"/>
          </p:cNvSpPr>
          <p:nvPr>
            <p:ph type="sldNum" sz="quarter" idx="12"/>
          </p:nvPr>
        </p:nvSpPr>
        <p:spPr/>
        <p:txBody>
          <a:bodyPr/>
          <a:lstStyle/>
          <a:p>
            <a:fld id="{EEA55D78-9DFA-4641-A60C-A8DE2B82E3FD}" type="slidenum">
              <a:rPr lang="et-EE" smtClean="0"/>
              <a:t>‹#›</a:t>
            </a:fld>
            <a:endParaRPr lang="et-EE"/>
          </a:p>
        </p:txBody>
      </p:sp>
    </p:spTree>
    <p:extLst>
      <p:ext uri="{BB962C8B-B14F-4D97-AF65-F5344CB8AC3E}">
        <p14:creationId xmlns:p14="http://schemas.microsoft.com/office/powerpoint/2010/main" val="171717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47689-9D1D-4FB3-BC13-B49C86121D89}" type="datetime1">
              <a:rPr lang="et-EE" smtClean="0"/>
              <a:t>29.04.2012</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t-EE" smtClean="0"/>
              <a:t>www.tps.edu.ee/materjalid/terviseopetus/tervis/index.html</a:t>
            </a:r>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55D78-9DFA-4641-A60C-A8DE2B82E3FD}" type="slidenum">
              <a:rPr lang="et-EE" smtClean="0"/>
              <a:t>‹#›</a:t>
            </a:fld>
            <a:endParaRPr lang="et-EE"/>
          </a:p>
        </p:txBody>
      </p:sp>
    </p:spTree>
    <p:extLst>
      <p:ext uri="{BB962C8B-B14F-4D97-AF65-F5344CB8AC3E}">
        <p14:creationId xmlns:p14="http://schemas.microsoft.com/office/powerpoint/2010/main" val="366179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ed.com/talks/lang/et/julian_treasure_5_ways_to_listen_better.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fontScale="90000"/>
          </a:bodyPr>
          <a:lstStyle/>
          <a:p>
            <a:r>
              <a:rPr lang="et-EE" dirty="0" smtClean="0">
                <a:hlinkClick r:id="rId2"/>
              </a:rPr>
              <a:t>http://www.ted.com/talks/lang/et/julian_treasure_5_ways_to_listen_better.html</a:t>
            </a:r>
            <a:endParaRPr lang="et-EE" dirty="0"/>
          </a:p>
        </p:txBody>
      </p:sp>
      <p:sp>
        <p:nvSpPr>
          <p:cNvPr id="5" name="Alapealkiri 4"/>
          <p:cNvSpPr>
            <a:spLocks noGrp="1"/>
          </p:cNvSpPr>
          <p:nvPr>
            <p:ph type="subTitle" idx="1"/>
          </p:nvPr>
        </p:nvSpPr>
        <p:spPr/>
        <p:txBody>
          <a:bodyPr/>
          <a:lstStyle/>
          <a:p>
            <a:r>
              <a:rPr lang="et-EE" dirty="0" smtClean="0"/>
              <a:t>KUULA! </a:t>
            </a:r>
            <a:endParaRPr lang="et-EE"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1276333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dirty="0" smtClean="0"/>
              <a:t>Füüsilist tervist saab tugevdada:</a:t>
            </a:r>
            <a:endParaRPr lang="et-EE" dirty="0"/>
          </a:p>
        </p:txBody>
      </p:sp>
      <p:sp>
        <p:nvSpPr>
          <p:cNvPr id="3" name="Sisu kohatäide 2"/>
          <p:cNvSpPr>
            <a:spLocks noGrp="1"/>
          </p:cNvSpPr>
          <p:nvPr>
            <p:ph idx="1"/>
          </p:nvPr>
        </p:nvSpPr>
        <p:spPr/>
        <p:txBody>
          <a:bodyPr/>
          <a:lstStyle/>
          <a:p>
            <a:r>
              <a:rPr lang="et-EE" dirty="0" smtClean="0"/>
              <a:t>1. kehalise liikumisega,</a:t>
            </a:r>
          </a:p>
          <a:p>
            <a:r>
              <a:rPr lang="et-EE" dirty="0" smtClean="0"/>
              <a:t>2. tasakaalustatud toitumisega,</a:t>
            </a:r>
          </a:p>
          <a:p>
            <a:r>
              <a:rPr lang="et-EE" dirty="0" smtClean="0"/>
              <a:t>3. õige töö ja puhkerežiimiga,</a:t>
            </a:r>
          </a:p>
          <a:p>
            <a:r>
              <a:rPr lang="et-EE" dirty="0" smtClean="0"/>
              <a:t>4. positiivse eluhoiaku ja mõtlemisega,</a:t>
            </a:r>
          </a:p>
          <a:p>
            <a:r>
              <a:rPr lang="et-EE" dirty="0" smtClean="0"/>
              <a:t>5. alkoholi, nikotiini jm. narkootiliste ainete vältimisega,</a:t>
            </a:r>
          </a:p>
          <a:p>
            <a:r>
              <a:rPr lang="et-EE" dirty="0" smtClean="0"/>
              <a:t>6. kord nädalas saunas käimisega</a:t>
            </a:r>
            <a:endParaRPr lang="et-EE"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2112441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Läbipõlemise ABC</a:t>
            </a:r>
            <a:endParaRPr lang="et-EE" dirty="0"/>
          </a:p>
        </p:txBody>
      </p:sp>
      <p:sp>
        <p:nvSpPr>
          <p:cNvPr id="3" name="Sisu kohatäide 2"/>
          <p:cNvSpPr>
            <a:spLocks noGrp="1"/>
          </p:cNvSpPr>
          <p:nvPr>
            <p:ph idx="1"/>
          </p:nvPr>
        </p:nvSpPr>
        <p:spPr>
          <a:xfrm>
            <a:off x="395536" y="1600200"/>
            <a:ext cx="8291264" cy="4997152"/>
          </a:xfrm>
        </p:spPr>
        <p:txBody>
          <a:bodyPr/>
          <a:lstStyle/>
          <a:p>
            <a:endParaRPr lang="et-EE"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5" y="1556792"/>
            <a:ext cx="5952661"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727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755576" y="692696"/>
            <a:ext cx="7772400" cy="1470025"/>
          </a:xfrm>
        </p:spPr>
        <p:txBody>
          <a:bodyPr/>
          <a:lstStyle/>
          <a:p>
            <a:r>
              <a:rPr lang="et-EE" dirty="0" smtClean="0"/>
              <a:t>TERVIS</a:t>
            </a:r>
            <a:endParaRPr lang="et-EE" dirty="0"/>
          </a:p>
        </p:txBody>
      </p:sp>
      <p:sp>
        <p:nvSpPr>
          <p:cNvPr id="3" name="Alapealkiri 2"/>
          <p:cNvSpPr>
            <a:spLocks noGrp="1"/>
          </p:cNvSpPr>
          <p:nvPr>
            <p:ph type="subTitle" idx="1"/>
          </p:nvPr>
        </p:nvSpPr>
        <p:spPr>
          <a:xfrm>
            <a:off x="1475656" y="2348880"/>
            <a:ext cx="6400800" cy="3024336"/>
          </a:xfrm>
        </p:spPr>
        <p:txBody>
          <a:bodyPr>
            <a:normAutofit fontScale="92500" lnSpcReduction="20000"/>
          </a:bodyPr>
          <a:lstStyle/>
          <a:p>
            <a:r>
              <a:rPr lang="et-EE" b="1" i="0" dirty="0" smtClean="0">
                <a:solidFill>
                  <a:srgbClr val="000000"/>
                </a:solidFill>
                <a:effectLst/>
                <a:latin typeface="verdana,geneva"/>
              </a:rPr>
              <a:t>Tervis on füüsilise, vaimse, emotsionaalse ja sotsiaalse heaolu seisund</a:t>
            </a:r>
          </a:p>
          <a:p>
            <a:r>
              <a:rPr lang="et-EE" b="1" i="0" dirty="0" smtClean="0">
                <a:solidFill>
                  <a:srgbClr val="000000"/>
                </a:solidFill>
                <a:effectLst/>
                <a:latin typeface="verdana,geneva"/>
              </a:rPr>
              <a:t> </a:t>
            </a:r>
            <a:r>
              <a:rPr lang="et-EE" b="0" i="0" dirty="0" smtClean="0">
                <a:solidFill>
                  <a:srgbClr val="000000"/>
                </a:solidFill>
                <a:effectLst/>
                <a:latin typeface="verdana,geneva"/>
              </a:rPr>
              <a:t>( mitte lihtsalt haiguste puudumine). </a:t>
            </a:r>
          </a:p>
          <a:p>
            <a:r>
              <a:rPr lang="et-EE" b="0" i="0" dirty="0" smtClean="0">
                <a:solidFill>
                  <a:srgbClr val="000000"/>
                </a:solidFill>
                <a:effectLst/>
                <a:latin typeface="verdana,geneva"/>
              </a:rPr>
              <a:t>See definitsioon on määratletud 1946.a. Maailma Tervishoiu Organisatsiooni (WHO)</a:t>
            </a:r>
            <a:r>
              <a:rPr lang="et-EE" b="0" i="0" dirty="0" smtClean="0">
                <a:solidFill>
                  <a:srgbClr val="000000"/>
                </a:solidFill>
                <a:effectLst/>
                <a:latin typeface="arial"/>
              </a:rPr>
              <a:t> </a:t>
            </a:r>
            <a:r>
              <a:rPr lang="et-EE" b="0" i="0" dirty="0" smtClean="0">
                <a:solidFill>
                  <a:srgbClr val="000000"/>
                </a:solidFill>
                <a:effectLst/>
                <a:latin typeface="verdana,geneva"/>
              </a:rPr>
              <a:t>poolt.</a:t>
            </a:r>
            <a:endParaRPr lang="et-EE" dirty="0"/>
          </a:p>
        </p:txBody>
      </p:sp>
      <p:sp>
        <p:nvSpPr>
          <p:cNvPr id="4" name="Jaluse kohatäide 3"/>
          <p:cNvSpPr>
            <a:spLocks noGrp="1"/>
          </p:cNvSpPr>
          <p:nvPr>
            <p:ph type="ftr" sz="quarter" idx="11"/>
          </p:nvPr>
        </p:nvSpPr>
        <p:spPr>
          <a:xfrm>
            <a:off x="2483768" y="5805264"/>
            <a:ext cx="4536504" cy="916211"/>
          </a:xfrm>
        </p:spPr>
        <p:txBody>
          <a:bodyPr/>
          <a:lstStyle/>
          <a:p>
            <a:r>
              <a:rPr lang="et-EE" dirty="0" err="1" smtClean="0"/>
              <a:t>www.tps.edu.ee/materjalid/terviseopetus/tervis/index.html</a:t>
            </a:r>
            <a:endParaRPr lang="et-EE" dirty="0"/>
          </a:p>
        </p:txBody>
      </p:sp>
    </p:spTree>
    <p:extLst>
      <p:ext uri="{BB962C8B-B14F-4D97-AF65-F5344CB8AC3E}">
        <p14:creationId xmlns:p14="http://schemas.microsoft.com/office/powerpoint/2010/main" val="3697176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Millest tervis sõltub?</a:t>
            </a:r>
            <a:endParaRPr lang="et-EE" dirty="0"/>
          </a:p>
        </p:txBody>
      </p:sp>
      <p:sp>
        <p:nvSpPr>
          <p:cNvPr id="3" name="Sisu kohatäide 2"/>
          <p:cNvSpPr>
            <a:spLocks noGrp="1"/>
          </p:cNvSpPr>
          <p:nvPr>
            <p:ph idx="1"/>
          </p:nvPr>
        </p:nvSpPr>
        <p:spPr/>
        <p:txBody>
          <a:bodyPr/>
          <a:lstStyle/>
          <a:p>
            <a:pPr>
              <a:buFontTx/>
              <a:buChar char="-"/>
            </a:pPr>
            <a:r>
              <a:rPr lang="et-EE" dirty="0" smtClean="0"/>
              <a:t>Pärilikkus / geenide kaasa antud haigused</a:t>
            </a:r>
          </a:p>
          <a:p>
            <a:pPr>
              <a:buFontTx/>
              <a:buChar char="-"/>
            </a:pPr>
            <a:r>
              <a:rPr lang="et-EE" dirty="0" smtClean="0"/>
              <a:t>Sugu / naised on vastupidavamad</a:t>
            </a:r>
          </a:p>
          <a:p>
            <a:pPr>
              <a:buFontTx/>
              <a:buChar char="-"/>
            </a:pPr>
            <a:r>
              <a:rPr lang="et-EE" dirty="0" smtClean="0"/>
              <a:t>Töö iseloom / tööstressi tase</a:t>
            </a:r>
          </a:p>
          <a:p>
            <a:pPr>
              <a:buFontTx/>
              <a:buChar char="-"/>
            </a:pPr>
            <a:r>
              <a:rPr lang="et-EE" dirty="0" smtClean="0"/>
              <a:t>Sissetulek / arstiabi ja eluviisid</a:t>
            </a:r>
          </a:p>
          <a:p>
            <a:pPr>
              <a:buFontTx/>
              <a:buChar char="-"/>
            </a:pPr>
            <a:r>
              <a:rPr lang="et-EE" dirty="0" smtClean="0"/>
              <a:t>Sotsiaalne keskkond / seltskond, turvalisus</a:t>
            </a:r>
          </a:p>
          <a:p>
            <a:pPr>
              <a:buFontTx/>
              <a:buChar char="-"/>
            </a:pPr>
            <a:r>
              <a:rPr lang="et-EE" dirty="0" smtClean="0"/>
              <a:t>Tervisekäitumine / oma tervise säästmine</a:t>
            </a:r>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2928888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Tervise neli mõõdet</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3394162762"/>
              </p:ext>
            </p:extLst>
          </p:nvPr>
        </p:nvGraphicFramePr>
        <p:xfrm>
          <a:off x="323528" y="1340768"/>
          <a:ext cx="864096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Jaluse kohatäide 4"/>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2292269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FÜÜSILINE TERVIS</a:t>
            </a:r>
            <a:endParaRPr lang="et-EE" dirty="0"/>
          </a:p>
        </p:txBody>
      </p:sp>
      <p:sp>
        <p:nvSpPr>
          <p:cNvPr id="3" name="Sisu kohatäide 2"/>
          <p:cNvSpPr>
            <a:spLocks noGrp="1"/>
          </p:cNvSpPr>
          <p:nvPr>
            <p:ph idx="1"/>
          </p:nvPr>
        </p:nvSpPr>
        <p:spPr>
          <a:xfrm>
            <a:off x="457200" y="1196752"/>
            <a:ext cx="8363272" cy="5400600"/>
          </a:xfrm>
        </p:spPr>
        <p:txBody>
          <a:bodyPr>
            <a:normAutofit/>
          </a:bodyPr>
          <a:lstStyle/>
          <a:p>
            <a:r>
              <a:rPr lang="et-EE" dirty="0" smtClean="0"/>
              <a:t>Füüsiline tervis on seotud inimese kehaliste näitajatega nagu näiteks </a:t>
            </a:r>
          </a:p>
          <a:p>
            <a:r>
              <a:rPr lang="et-EE" dirty="0" smtClean="0"/>
              <a:t>kuidas ja kui hästi meie organism toimib;</a:t>
            </a:r>
          </a:p>
          <a:p>
            <a:r>
              <a:rPr lang="et-EE" dirty="0" smtClean="0"/>
              <a:t> kas valutab kuskilt; </a:t>
            </a:r>
          </a:p>
          <a:p>
            <a:r>
              <a:rPr lang="et-EE" dirty="0" smtClean="0"/>
              <a:t>kaua seedib toit seedesüsteemis; </a:t>
            </a:r>
          </a:p>
          <a:p>
            <a:r>
              <a:rPr lang="et-EE" dirty="0" smtClean="0"/>
              <a:t>millised reaktsioonid tekivad erinevatele toitainetele; </a:t>
            </a:r>
          </a:p>
          <a:p>
            <a:r>
              <a:rPr lang="et-EE" dirty="0" smtClean="0"/>
              <a:t>kuidas ainevahetusjäägid eemalduvad </a:t>
            </a:r>
          </a:p>
          <a:p>
            <a:r>
              <a:rPr lang="et-EE" dirty="0" smtClean="0"/>
              <a:t>Kuidas toimib tugi-liikumiselundkonna</a:t>
            </a:r>
            <a:endParaRPr lang="et-EE"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874806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Vaimne tervis</a:t>
            </a:r>
            <a:endParaRPr lang="et-EE" dirty="0"/>
          </a:p>
        </p:txBody>
      </p:sp>
      <p:sp>
        <p:nvSpPr>
          <p:cNvPr id="3" name="Sisu kohatäide 2"/>
          <p:cNvSpPr>
            <a:spLocks noGrp="1"/>
          </p:cNvSpPr>
          <p:nvPr>
            <p:ph idx="1"/>
          </p:nvPr>
        </p:nvSpPr>
        <p:spPr>
          <a:xfrm>
            <a:off x="323528" y="1196752"/>
            <a:ext cx="8363272" cy="5328592"/>
          </a:xfrm>
        </p:spPr>
        <p:txBody>
          <a:bodyPr>
            <a:normAutofit fontScale="92500" lnSpcReduction="10000"/>
          </a:bodyPr>
          <a:lstStyle/>
          <a:p>
            <a:pPr marL="0" indent="0">
              <a:buNone/>
            </a:pPr>
            <a:r>
              <a:rPr lang="et-EE" dirty="0" smtClean="0"/>
              <a:t>Vaimne tervis on seotud inimese närvisüsteemi ja psüühikaga. Vaimne tervis on heaoluseisund, milles inimene realiseerib oma võimeid, tuleb toime igapäevase elu pingetega, suudab töötada tulemusrikkalt ning on võimeline andma oma panuse ühiskonna heaks. See on niisiis võime :</a:t>
            </a:r>
          </a:p>
          <a:p>
            <a:r>
              <a:rPr lang="et-EE" dirty="0" smtClean="0"/>
              <a:t>1. tajuda ja mõista reaalsust,</a:t>
            </a:r>
          </a:p>
          <a:p>
            <a:r>
              <a:rPr lang="et-EE" dirty="0" smtClean="0"/>
              <a:t>2. õppida juurde uusi asju,</a:t>
            </a:r>
          </a:p>
          <a:p>
            <a:r>
              <a:rPr lang="et-EE" dirty="0" smtClean="0"/>
              <a:t>3. teadvustada iseennast,</a:t>
            </a:r>
          </a:p>
          <a:p>
            <a:r>
              <a:rPr lang="et-EE" dirty="0" smtClean="0"/>
              <a:t>4. hakkama saada pingelises olukorras </a:t>
            </a:r>
          </a:p>
          <a:p>
            <a:r>
              <a:rPr lang="et-EE" dirty="0" smtClean="0"/>
              <a:t>5. </a:t>
            </a:r>
            <a:endParaRPr lang="et-EE"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3335142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Sotsiaalne tervis</a:t>
            </a:r>
            <a:endParaRPr lang="et-EE" dirty="0"/>
          </a:p>
        </p:txBody>
      </p:sp>
      <p:sp>
        <p:nvSpPr>
          <p:cNvPr id="3" name="Sisu kohatäide 2"/>
          <p:cNvSpPr>
            <a:spLocks noGrp="1"/>
          </p:cNvSpPr>
          <p:nvPr>
            <p:ph idx="1"/>
          </p:nvPr>
        </p:nvSpPr>
        <p:spPr>
          <a:xfrm>
            <a:off x="457200" y="1600200"/>
            <a:ext cx="8229600" cy="4997152"/>
          </a:xfrm>
        </p:spPr>
        <p:txBody>
          <a:bodyPr>
            <a:normAutofit/>
          </a:bodyPr>
          <a:lstStyle/>
          <a:p>
            <a:r>
              <a:rPr lang="et-EE" dirty="0" smtClean="0"/>
              <a:t>on </a:t>
            </a:r>
            <a:r>
              <a:rPr lang="et-EE" dirty="0"/>
              <a:t>koostöövõime ja suhtlemine teiste </a:t>
            </a:r>
            <a:r>
              <a:rPr lang="et-EE" dirty="0" smtClean="0"/>
              <a:t>inimestega</a:t>
            </a:r>
            <a:endParaRPr lang="et-EE" dirty="0"/>
          </a:p>
          <a:p>
            <a:r>
              <a:rPr lang="et-EE" dirty="0" smtClean="0"/>
              <a:t>võime </a:t>
            </a:r>
            <a:r>
              <a:rPr lang="et-EE" dirty="0"/>
              <a:t>luua vastastikust rahuldust pakkuvaid suhteid nii koolis, tööl, kodus kui ka võõrastega esmakordselt suheldes </a:t>
            </a:r>
            <a:endParaRPr lang="et-EE" dirty="0" smtClean="0"/>
          </a:p>
          <a:p>
            <a:r>
              <a:rPr lang="et-EE" dirty="0" smtClean="0"/>
              <a:t>oskus ära tunda ja rahuldada oma vajadusi</a:t>
            </a:r>
          </a:p>
          <a:p>
            <a:r>
              <a:rPr lang="et-EE" dirty="0" smtClean="0"/>
              <a:t>Võime tunda reegleid ja pidada neist kinni</a:t>
            </a:r>
          </a:p>
          <a:p>
            <a:r>
              <a:rPr lang="et-EE" dirty="0" smtClean="0"/>
              <a:t>Vastandiks – eemaletõmbumine, konfliktid, antisotsiaalsus </a:t>
            </a:r>
            <a:endParaRPr lang="et-EE"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672199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Emotsionaalne tervis</a:t>
            </a:r>
            <a:endParaRPr lang="et-EE" dirty="0"/>
          </a:p>
        </p:txBody>
      </p:sp>
      <p:sp>
        <p:nvSpPr>
          <p:cNvPr id="3" name="Sisu kohatäide 2"/>
          <p:cNvSpPr>
            <a:spLocks noGrp="1"/>
          </p:cNvSpPr>
          <p:nvPr>
            <p:ph idx="1"/>
          </p:nvPr>
        </p:nvSpPr>
        <p:spPr>
          <a:xfrm>
            <a:off x="457200" y="1600200"/>
            <a:ext cx="8229600" cy="4925144"/>
          </a:xfrm>
        </p:spPr>
        <p:txBody>
          <a:bodyPr>
            <a:normAutofit fontScale="92500" lnSpcReduction="20000"/>
          </a:bodyPr>
          <a:lstStyle/>
          <a:p>
            <a:r>
              <a:rPr lang="et-EE" dirty="0" smtClean="0"/>
              <a:t>võime kontrollida oma tundeid ja oskus neid väljendada;</a:t>
            </a:r>
          </a:p>
          <a:p>
            <a:r>
              <a:rPr lang="et-EE" dirty="0" smtClean="0"/>
              <a:t>On tihedalt seotud inimese närvi-ja hormonaalsüsteemiga ja nende väljaarenemisega kaasneb lastel ja teismelistel noortel sageli erinevaid kontrollimatuid emotsioonidepurskeid.</a:t>
            </a:r>
          </a:p>
          <a:p>
            <a:r>
              <a:rPr lang="et-EE" dirty="0" smtClean="0"/>
              <a:t>Väga suured emotsioonid (viha, kurbus, rõõm jt.) võivad vähendada inimesel tagajärgedele mõtlemist.</a:t>
            </a:r>
          </a:p>
          <a:p>
            <a:r>
              <a:rPr lang="et-EE" dirty="0" smtClean="0"/>
              <a:t>Pikka aega kestvad negatiivsed emotsioonid hakkavad mõjutama ka juba füüsilist ja vaimset tervist (depressioon, läbipõlemine)</a:t>
            </a:r>
            <a:endParaRPr lang="et-EE"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2445593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Vaimset tervist saab tugevdada:</a:t>
            </a:r>
            <a:endParaRPr lang="et-EE" dirty="0"/>
          </a:p>
        </p:txBody>
      </p:sp>
      <p:sp>
        <p:nvSpPr>
          <p:cNvPr id="3" name="Sisu kohatäide 2"/>
          <p:cNvSpPr>
            <a:spLocks noGrp="1"/>
          </p:cNvSpPr>
          <p:nvPr>
            <p:ph idx="1"/>
          </p:nvPr>
        </p:nvSpPr>
        <p:spPr>
          <a:xfrm>
            <a:off x="457200" y="1600200"/>
            <a:ext cx="8229600" cy="4997152"/>
          </a:xfrm>
        </p:spPr>
        <p:txBody>
          <a:bodyPr>
            <a:normAutofit/>
          </a:bodyPr>
          <a:lstStyle/>
          <a:p>
            <a:r>
              <a:rPr lang="et-EE" sz="3600" dirty="0" smtClean="0"/>
              <a:t>Oma pingete oskusliku maandamisega</a:t>
            </a:r>
          </a:p>
          <a:p>
            <a:r>
              <a:rPr lang="et-EE" sz="3600" dirty="0" smtClean="0"/>
              <a:t>Stressijuhtimise õppimisega</a:t>
            </a:r>
          </a:p>
          <a:p>
            <a:r>
              <a:rPr lang="et-EE" sz="3600" dirty="0" smtClean="0"/>
              <a:t>Toimetuleku ja eduelamustega</a:t>
            </a:r>
          </a:p>
          <a:p>
            <a:r>
              <a:rPr lang="et-EE" sz="3600" dirty="0" smtClean="0"/>
              <a:t>Hariduse ja õppimisega</a:t>
            </a:r>
          </a:p>
          <a:p>
            <a:r>
              <a:rPr lang="et-EE" sz="3600" dirty="0" smtClean="0"/>
              <a:t>Positiivse eluhoiaku kujundamisega</a:t>
            </a:r>
          </a:p>
          <a:p>
            <a:r>
              <a:rPr lang="et-EE" sz="3600" dirty="0" smtClean="0"/>
              <a:t>Meelemürkidest hoidumisega</a:t>
            </a:r>
          </a:p>
          <a:p>
            <a:r>
              <a:rPr lang="et-EE" sz="3600" dirty="0" smtClean="0"/>
              <a:t>Head füüsilist vormi hoides</a:t>
            </a:r>
            <a:endParaRPr lang="et-EE" sz="3600" dirty="0"/>
          </a:p>
        </p:txBody>
      </p:sp>
      <p:sp>
        <p:nvSpPr>
          <p:cNvPr id="4" name="Jaluse kohatäide 3"/>
          <p:cNvSpPr>
            <a:spLocks noGrp="1"/>
          </p:cNvSpPr>
          <p:nvPr>
            <p:ph type="ftr" sz="quarter" idx="11"/>
          </p:nvPr>
        </p:nvSpPr>
        <p:spPr/>
        <p:txBody>
          <a:bodyPr/>
          <a:lstStyle/>
          <a:p>
            <a:r>
              <a:rPr lang="et-EE" smtClean="0"/>
              <a:t>www.tps.edu.ee/materjalid/terviseopetus/tervis/index.html</a:t>
            </a:r>
            <a:endParaRPr lang="et-EE"/>
          </a:p>
        </p:txBody>
      </p:sp>
    </p:spTree>
    <p:extLst>
      <p:ext uri="{BB962C8B-B14F-4D97-AF65-F5344CB8AC3E}">
        <p14:creationId xmlns:p14="http://schemas.microsoft.com/office/powerpoint/2010/main" val="3259650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371</Words>
  <Application>Microsoft Office PowerPoint</Application>
  <PresentationFormat>Ekraaniseanss (4:3)</PresentationFormat>
  <Paragraphs>73</Paragraphs>
  <Slides>11</Slides>
  <Notes>1</Notes>
  <HiddenSlides>0</HiddenSlides>
  <MMClips>0</MMClips>
  <ScaleCrop>false</ScaleCrop>
  <HeadingPairs>
    <vt:vector size="4" baseType="variant">
      <vt:variant>
        <vt:lpstr>Kujundus</vt:lpstr>
      </vt:variant>
      <vt:variant>
        <vt:i4>1</vt:i4>
      </vt:variant>
      <vt:variant>
        <vt:lpstr>Slaidipealkirjad</vt:lpstr>
      </vt:variant>
      <vt:variant>
        <vt:i4>11</vt:i4>
      </vt:variant>
    </vt:vector>
  </HeadingPairs>
  <TitlesOfParts>
    <vt:vector size="12" baseType="lpstr">
      <vt:lpstr>Tarkvarakomplekti Office kujundus</vt:lpstr>
      <vt:lpstr>http://www.ted.com/talks/lang/et/julian_treasure_5_ways_to_listen_better.html</vt:lpstr>
      <vt:lpstr>TERVIS</vt:lpstr>
      <vt:lpstr>Millest tervis sõltub?</vt:lpstr>
      <vt:lpstr>Tervise neli mõõdet</vt:lpstr>
      <vt:lpstr>FÜÜSILINE TERVIS</vt:lpstr>
      <vt:lpstr>Vaimne tervis</vt:lpstr>
      <vt:lpstr>Sotsiaalne tervis</vt:lpstr>
      <vt:lpstr>Emotsionaalne tervis</vt:lpstr>
      <vt:lpstr>Vaimset tervist saab tugevdada:</vt:lpstr>
      <vt:lpstr>Füüsilist tervist saab tugevdada:</vt:lpstr>
      <vt:lpstr>Läbipõlemise ABC</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TERVIS</dc:title>
  <dc:creator>Kaido Liiva</dc:creator>
  <cp:lastModifiedBy>Kaido Liiva</cp:lastModifiedBy>
  <cp:revision>5</cp:revision>
  <dcterms:created xsi:type="dcterms:W3CDTF">2012-04-29T18:22:37Z</dcterms:created>
  <dcterms:modified xsi:type="dcterms:W3CDTF">2012-04-29T19:07:32Z</dcterms:modified>
</cp:coreProperties>
</file>